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9" r:id="rId4"/>
    <p:sldId id="257" r:id="rId5"/>
    <p:sldId id="260" r:id="rId6"/>
    <p:sldId id="261" r:id="rId7"/>
    <p:sldId id="267" r:id="rId8"/>
    <p:sldId id="262" r:id="rId9"/>
    <p:sldId id="268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24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22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0925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5436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913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50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266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738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7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62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6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58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90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65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41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0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01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D99AB1-8E5D-4D14-8B33-75DDE37234D1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955E0A7-05EA-45E0-87FE-61C04C27EA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787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4E80F-0F93-E35B-01DF-273DBB1CC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813843"/>
            <a:ext cx="8001000" cy="7235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Personal Project -  </a:t>
            </a:r>
            <a:r>
              <a:rPr lang="es-ES" dirty="0" err="1"/>
              <a:t>Gymcross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9ADAB2-9019-EA02-F184-75F0C97A5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5212" y="4422707"/>
            <a:ext cx="6400800" cy="1947333"/>
          </a:xfrm>
        </p:spPr>
        <p:txBody>
          <a:bodyPr/>
          <a:lstStyle/>
          <a:p>
            <a:r>
              <a:rPr lang="es-ES" dirty="0"/>
              <a:t>Pablo Rubio Asensi</a:t>
            </a:r>
          </a:p>
          <a:p>
            <a:r>
              <a:rPr lang="es-ES" dirty="0"/>
              <a:t>David Sanchís Morales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71E955B-A371-173C-D581-195AB21B9EA8}"/>
              </a:ext>
            </a:extLst>
          </p:cNvPr>
          <p:cNvSpPr txBox="1">
            <a:spLocks/>
          </p:cNvSpPr>
          <p:nvPr/>
        </p:nvSpPr>
        <p:spPr>
          <a:xfrm>
            <a:off x="2340672" y="2537394"/>
            <a:ext cx="8001000" cy="7235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519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4047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Notifications</a:t>
            </a:r>
            <a:endParaRPr lang="es-ES" dirty="0"/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0307FCAA-135D-4048-2B80-B5FEB03F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19" y="1986307"/>
            <a:ext cx="7289962" cy="459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0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06873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Location</a:t>
            </a:r>
            <a:r>
              <a:rPr lang="es-ES" dirty="0"/>
              <a:t> (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gym</a:t>
            </a:r>
            <a:r>
              <a:rPr lang="es-ES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CC807F-899A-8FC0-EFF3-C0852363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9" y="3258772"/>
            <a:ext cx="8127962" cy="32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8F367FE-DC6B-AC77-AB83-C237F0F9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8"/>
          <a:stretch/>
        </p:blipFill>
        <p:spPr bwMode="auto">
          <a:xfrm>
            <a:off x="2536487" y="2573896"/>
            <a:ext cx="6825962" cy="5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35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155372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Video</a:t>
            </a:r>
          </a:p>
        </p:txBody>
      </p:sp>
      <p:pic>
        <p:nvPicPr>
          <p:cNvPr id="4" name="GymCross-Demo">
            <a:hlinkClick r:id="" action="ppaction://media"/>
            <a:extLst>
              <a:ext uri="{FF2B5EF4-FFF2-40B4-BE49-F238E27FC236}">
                <a16:creationId xmlns:a16="http://schemas.microsoft.com/office/drawing/2014/main" id="{D3448D5D-0885-AC9E-C234-17349D1DD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808" y="1386017"/>
            <a:ext cx="8314383" cy="46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136711"/>
            <a:ext cx="8534401" cy="921158"/>
          </a:xfrm>
        </p:spPr>
        <p:txBody>
          <a:bodyPr/>
          <a:lstStyle/>
          <a:p>
            <a:pPr algn="ctr"/>
            <a:r>
              <a:rPr lang="es-ES" dirty="0" err="1"/>
              <a:t>Our</a:t>
            </a:r>
            <a:r>
              <a:rPr lang="es-ES" dirty="0"/>
              <a:t> Project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330" y="1475762"/>
            <a:ext cx="9647339" cy="3859636"/>
          </a:xfrm>
        </p:spPr>
        <p:txBody>
          <a:bodyPr>
            <a:normAutofit/>
          </a:bodyPr>
          <a:lstStyle/>
          <a:p>
            <a:r>
              <a:rPr lang="es-ES" sz="2100" dirty="0" err="1"/>
              <a:t>Our</a:t>
            </a:r>
            <a:r>
              <a:rPr lang="es-ES" sz="2100" dirty="0"/>
              <a:t> </a:t>
            </a:r>
            <a:r>
              <a:rPr lang="es-ES" sz="2100" dirty="0" err="1"/>
              <a:t>objevtive</a:t>
            </a:r>
            <a:r>
              <a:rPr lang="es-ES" sz="2100" dirty="0"/>
              <a:t> </a:t>
            </a:r>
            <a:r>
              <a:rPr lang="es-ES" sz="2100" dirty="0" err="1"/>
              <a:t>was</a:t>
            </a:r>
            <a:r>
              <a:rPr lang="es-ES" sz="2100" dirty="0"/>
              <a:t> </a:t>
            </a:r>
            <a:r>
              <a:rPr lang="es-ES" sz="2100" dirty="0" err="1"/>
              <a:t>to</a:t>
            </a:r>
            <a:r>
              <a:rPr lang="es-ES" sz="2100" dirty="0"/>
              <a:t> </a:t>
            </a:r>
            <a:r>
              <a:rPr lang="es-ES" sz="2100" dirty="0" err="1"/>
              <a:t>create</a:t>
            </a:r>
            <a:r>
              <a:rPr lang="es-ES" sz="2100" dirty="0"/>
              <a:t> </a:t>
            </a:r>
            <a:r>
              <a:rPr lang="es-ES" sz="2100" dirty="0" err="1"/>
              <a:t>an</a:t>
            </a:r>
            <a:r>
              <a:rPr lang="es-ES" sz="2100" dirty="0"/>
              <a:t> app </a:t>
            </a:r>
            <a:r>
              <a:rPr lang="es-ES" sz="2100" dirty="0" err="1"/>
              <a:t>to</a:t>
            </a:r>
            <a:r>
              <a:rPr lang="es-ES" sz="2100" dirty="0"/>
              <a:t> </a:t>
            </a:r>
            <a:r>
              <a:rPr lang="es-ES" sz="2100" dirty="0" err="1"/>
              <a:t>help</a:t>
            </a:r>
            <a:r>
              <a:rPr lang="es-ES" sz="2100" dirty="0"/>
              <a:t> </a:t>
            </a:r>
            <a:r>
              <a:rPr lang="es-ES" sz="2100" dirty="0" err="1"/>
              <a:t>people</a:t>
            </a:r>
            <a:r>
              <a:rPr lang="es-ES" sz="2100" dirty="0"/>
              <a:t> </a:t>
            </a:r>
            <a:r>
              <a:rPr lang="es-ES" sz="2100" dirty="0" err="1"/>
              <a:t>looking</a:t>
            </a:r>
            <a:r>
              <a:rPr lang="es-ES" sz="2100" dirty="0"/>
              <a:t> </a:t>
            </a:r>
            <a:r>
              <a:rPr lang="es-ES" sz="2100" dirty="0" err="1"/>
              <a:t>for</a:t>
            </a:r>
            <a:r>
              <a:rPr lang="es-ES" sz="2100" dirty="0"/>
              <a:t> new </a:t>
            </a:r>
            <a:r>
              <a:rPr lang="es-ES" sz="2100" dirty="0" err="1"/>
              <a:t>gym’s</a:t>
            </a:r>
            <a:r>
              <a:rPr lang="es-ES" sz="2100" dirty="0"/>
              <a:t>.</a:t>
            </a:r>
          </a:p>
          <a:p>
            <a:endParaRPr lang="es-ES" sz="2100" dirty="0"/>
          </a:p>
          <a:p>
            <a:r>
              <a:rPr lang="es-ES" sz="2100" dirty="0" err="1"/>
              <a:t>Users</a:t>
            </a:r>
            <a:r>
              <a:rPr lang="es-ES" sz="2100" dirty="0"/>
              <a:t> </a:t>
            </a:r>
            <a:r>
              <a:rPr lang="es-ES" sz="2100" dirty="0" err="1"/>
              <a:t>will</a:t>
            </a:r>
            <a:r>
              <a:rPr lang="es-ES" sz="2100" dirty="0"/>
              <a:t> </a:t>
            </a:r>
            <a:r>
              <a:rPr lang="es-ES" sz="2100" dirty="0" err="1"/>
              <a:t>see</a:t>
            </a:r>
            <a:r>
              <a:rPr lang="es-ES" sz="2100" dirty="0"/>
              <a:t> a </a:t>
            </a:r>
            <a:r>
              <a:rPr lang="es-ES" sz="2100" dirty="0" err="1"/>
              <a:t>list</a:t>
            </a:r>
            <a:r>
              <a:rPr lang="es-ES" sz="2100" dirty="0"/>
              <a:t> </a:t>
            </a:r>
            <a:r>
              <a:rPr lang="es-ES" sz="2100" dirty="0" err="1"/>
              <a:t>of</a:t>
            </a:r>
            <a:r>
              <a:rPr lang="es-ES" sz="2100" dirty="0"/>
              <a:t> </a:t>
            </a:r>
            <a:r>
              <a:rPr lang="es-ES" sz="2100" dirty="0" err="1"/>
              <a:t>possible</a:t>
            </a:r>
            <a:r>
              <a:rPr lang="es-ES" sz="2100" dirty="0"/>
              <a:t> </a:t>
            </a:r>
            <a:r>
              <a:rPr lang="es-ES" sz="2100" dirty="0" err="1"/>
              <a:t>gyms</a:t>
            </a:r>
            <a:r>
              <a:rPr lang="es-ES" sz="2100" dirty="0"/>
              <a:t>. </a:t>
            </a:r>
            <a:r>
              <a:rPr lang="es-ES" sz="2100" dirty="0" err="1"/>
              <a:t>When</a:t>
            </a:r>
            <a:r>
              <a:rPr lang="es-ES" sz="2100" dirty="0"/>
              <a:t> </a:t>
            </a:r>
            <a:r>
              <a:rPr lang="es-ES" sz="2100" dirty="0" err="1"/>
              <a:t>one</a:t>
            </a:r>
            <a:r>
              <a:rPr lang="es-ES" sz="2100" dirty="0"/>
              <a:t> </a:t>
            </a:r>
            <a:r>
              <a:rPr lang="es-ES" sz="2100" dirty="0" err="1"/>
              <a:t>is</a:t>
            </a:r>
            <a:r>
              <a:rPr lang="es-ES" sz="2100" dirty="0"/>
              <a:t> </a:t>
            </a:r>
            <a:r>
              <a:rPr lang="es-ES" sz="2100" dirty="0" err="1"/>
              <a:t>clicked</a:t>
            </a:r>
            <a:r>
              <a:rPr lang="es-ES" sz="2100" dirty="0"/>
              <a:t> </a:t>
            </a:r>
            <a:r>
              <a:rPr lang="es-ES" sz="2100" dirty="0" err="1"/>
              <a:t>the</a:t>
            </a:r>
            <a:r>
              <a:rPr lang="es-ES" sz="2100" dirty="0"/>
              <a:t> app </a:t>
            </a:r>
            <a:r>
              <a:rPr lang="es-ES" sz="2100" dirty="0" err="1"/>
              <a:t>should</a:t>
            </a:r>
            <a:r>
              <a:rPr lang="es-ES" sz="2100" dirty="0"/>
              <a:t> </a:t>
            </a:r>
          </a:p>
          <a:p>
            <a:r>
              <a:rPr lang="es-ES" sz="2100" dirty="0"/>
              <a:t>show more </a:t>
            </a:r>
            <a:r>
              <a:rPr lang="es-ES" sz="2100" dirty="0" err="1"/>
              <a:t>information</a:t>
            </a:r>
            <a:r>
              <a:rPr lang="es-ES" sz="2100" dirty="0"/>
              <a:t>, </a:t>
            </a:r>
            <a:r>
              <a:rPr lang="es-ES" sz="2100" dirty="0" err="1"/>
              <a:t>like</a:t>
            </a:r>
            <a:r>
              <a:rPr lang="es-ES" sz="2100" dirty="0"/>
              <a:t> </a:t>
            </a:r>
            <a:r>
              <a:rPr lang="es-ES" sz="2100" dirty="0" err="1"/>
              <a:t>the</a:t>
            </a:r>
            <a:r>
              <a:rPr lang="es-ES" sz="2100" dirty="0"/>
              <a:t> </a:t>
            </a:r>
            <a:r>
              <a:rPr lang="es-ES" sz="2100" dirty="0" err="1"/>
              <a:t>distance</a:t>
            </a:r>
            <a:r>
              <a:rPr lang="es-ES" sz="2100" dirty="0"/>
              <a:t> </a:t>
            </a:r>
            <a:r>
              <a:rPr lang="es-ES" sz="2100" dirty="0" err="1"/>
              <a:t>from</a:t>
            </a:r>
            <a:r>
              <a:rPr lang="es-ES" sz="2100" dirty="0"/>
              <a:t> </a:t>
            </a:r>
            <a:r>
              <a:rPr lang="es-ES" sz="2100" dirty="0" err="1"/>
              <a:t>the</a:t>
            </a:r>
            <a:r>
              <a:rPr lang="es-ES" sz="2100" dirty="0"/>
              <a:t> </a:t>
            </a:r>
            <a:r>
              <a:rPr lang="es-ES" sz="2100" dirty="0" err="1"/>
              <a:t>user</a:t>
            </a:r>
            <a:r>
              <a:rPr lang="es-ES" sz="2100" dirty="0"/>
              <a:t> </a:t>
            </a:r>
            <a:r>
              <a:rPr lang="es-ES" sz="2100" dirty="0" err="1"/>
              <a:t>to</a:t>
            </a:r>
            <a:r>
              <a:rPr lang="es-ES" sz="2100" dirty="0"/>
              <a:t> </a:t>
            </a:r>
            <a:r>
              <a:rPr lang="es-ES" sz="2100" dirty="0" err="1"/>
              <a:t>the</a:t>
            </a:r>
            <a:r>
              <a:rPr lang="es-ES" sz="2100" dirty="0"/>
              <a:t> </a:t>
            </a:r>
            <a:r>
              <a:rPr lang="es-ES" sz="2100" dirty="0" err="1"/>
              <a:t>gym</a:t>
            </a:r>
            <a:r>
              <a:rPr lang="es-ES" sz="2100" dirty="0"/>
              <a:t>.</a:t>
            </a:r>
          </a:p>
          <a:p>
            <a:endParaRPr lang="es-ES" sz="2100" dirty="0"/>
          </a:p>
          <a:p>
            <a:r>
              <a:rPr lang="es-ES" sz="2100" dirty="0" err="1"/>
              <a:t>Also</a:t>
            </a:r>
            <a:r>
              <a:rPr lang="es-ES" sz="2100" dirty="0"/>
              <a:t> </a:t>
            </a:r>
            <a:r>
              <a:rPr lang="es-ES" sz="2100" dirty="0" err="1"/>
              <a:t>we</a:t>
            </a:r>
            <a:r>
              <a:rPr lang="es-ES" sz="2100" dirty="0"/>
              <a:t> </a:t>
            </a:r>
            <a:r>
              <a:rPr lang="es-ES" sz="2100" dirty="0" err="1"/>
              <a:t>want</a:t>
            </a:r>
            <a:r>
              <a:rPr lang="es-ES" sz="2100" dirty="0"/>
              <a:t> </a:t>
            </a:r>
            <a:r>
              <a:rPr lang="es-ES" sz="2100" dirty="0" err="1"/>
              <a:t>to</a:t>
            </a:r>
            <a:r>
              <a:rPr lang="es-ES" sz="2100" dirty="0"/>
              <a:t> </a:t>
            </a:r>
            <a:r>
              <a:rPr lang="es-ES" sz="2100" dirty="0" err="1"/>
              <a:t>include</a:t>
            </a:r>
            <a:r>
              <a:rPr lang="es-ES" sz="2100" dirty="0"/>
              <a:t> a </a:t>
            </a:r>
            <a:r>
              <a:rPr lang="es-ES" sz="2100" dirty="0" err="1"/>
              <a:t>notification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r>
              <a:rPr lang="es-ES" sz="2100" dirty="0"/>
              <a:t>, </a:t>
            </a:r>
            <a:r>
              <a:rPr lang="es-ES" sz="2100" dirty="0" err="1"/>
              <a:t>wich</a:t>
            </a:r>
            <a:r>
              <a:rPr lang="es-ES" sz="2100" dirty="0"/>
              <a:t> </a:t>
            </a:r>
            <a:r>
              <a:rPr lang="es-ES" sz="2100" dirty="0" err="1"/>
              <a:t>users</a:t>
            </a:r>
            <a:r>
              <a:rPr lang="es-ES" sz="2100" dirty="0"/>
              <a:t> can use </a:t>
            </a:r>
            <a:r>
              <a:rPr lang="es-ES" sz="2100" dirty="0" err="1"/>
              <a:t>to</a:t>
            </a:r>
            <a:r>
              <a:rPr lang="es-ES" sz="2100" dirty="0"/>
              <a:t> </a:t>
            </a:r>
            <a:r>
              <a:rPr lang="es-ES" sz="2100" dirty="0" err="1"/>
              <a:t>create</a:t>
            </a:r>
            <a:r>
              <a:rPr lang="es-ES" sz="2100" dirty="0"/>
              <a:t> </a:t>
            </a:r>
            <a:r>
              <a:rPr lang="es-ES" sz="2100" dirty="0" err="1"/>
              <a:t>custom</a:t>
            </a:r>
            <a:r>
              <a:rPr lang="es-ES" sz="2100" dirty="0"/>
              <a:t> </a:t>
            </a:r>
            <a:r>
              <a:rPr lang="es-ES" sz="2100" dirty="0" err="1"/>
              <a:t>reminders</a:t>
            </a:r>
            <a:r>
              <a:rPr lang="es-ES" sz="2100" dirty="0"/>
              <a:t>. </a:t>
            </a:r>
          </a:p>
          <a:p>
            <a:endParaRPr lang="es-ES" sz="2100" dirty="0"/>
          </a:p>
        </p:txBody>
      </p:sp>
    </p:spTree>
    <p:extLst>
      <p:ext uri="{BB962C8B-B14F-4D97-AF65-F5344CB8AC3E}">
        <p14:creationId xmlns:p14="http://schemas.microsoft.com/office/powerpoint/2010/main" val="252594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29" y="192695"/>
            <a:ext cx="8534401" cy="921158"/>
          </a:xfrm>
        </p:spPr>
        <p:txBody>
          <a:bodyPr/>
          <a:lstStyle/>
          <a:p>
            <a:pPr algn="ctr"/>
            <a:r>
              <a:rPr lang="es-ES" dirty="0" err="1"/>
              <a:t>Our</a:t>
            </a:r>
            <a:r>
              <a:rPr lang="es-ES" dirty="0"/>
              <a:t> Project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8B6859-3A56-F101-2B7C-91402A07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59" y="1390696"/>
            <a:ext cx="1913349" cy="36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3C145E2-DEB0-942B-C04B-62DD671D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56" y="1369815"/>
            <a:ext cx="1913349" cy="36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5D9B4F8-19CF-C2D4-B945-58352C31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52" y="1382307"/>
            <a:ext cx="1923517" cy="36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6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67340"/>
            <a:ext cx="8534401" cy="921158"/>
          </a:xfrm>
        </p:spPr>
        <p:txBody>
          <a:bodyPr/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functionalities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23" y="1780213"/>
            <a:ext cx="8534400" cy="329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activities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Splash </a:t>
            </a:r>
            <a:r>
              <a:rPr lang="es-ES" dirty="0" err="1"/>
              <a:t>screen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Local </a:t>
            </a:r>
            <a:r>
              <a:rPr lang="es-ES" dirty="0" err="1"/>
              <a:t>database</a:t>
            </a:r>
            <a:r>
              <a:rPr lang="es-E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Notifications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Location</a:t>
            </a:r>
            <a:r>
              <a:rPr lang="es-ES" dirty="0"/>
              <a:t> (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gym</a:t>
            </a:r>
            <a:r>
              <a:rPr lang="es-ES" dirty="0"/>
              <a:t>)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38C8FED-3546-4E42-2A88-6F70ABA7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2" y="4366812"/>
            <a:ext cx="1783909" cy="1408924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99A24F3B-C4D0-4BD1-19E2-6F2895F2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72" y="4357481"/>
            <a:ext cx="1539955" cy="1651348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42016B18-C90E-98C9-08FC-C8BB2BCF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36" y="4357481"/>
            <a:ext cx="1554424" cy="1530136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1773D2B1-99D5-F8E5-38DD-073C1C7F1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09" y="4357481"/>
            <a:ext cx="1651348" cy="1651348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5B82427B-E1C3-273F-8A7D-7D2F123C8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6714" y="4357481"/>
            <a:ext cx="137727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80653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activities</a:t>
            </a:r>
            <a:endParaRPr lang="es-E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8B7CB72-CE28-FA25-EFCC-ADE3637F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1" y="2943270"/>
            <a:ext cx="6696269" cy="14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3C6C0-B1C4-4637-1C99-D831AC32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940" y="1343345"/>
            <a:ext cx="3794060" cy="53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2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63127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Splash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F75E7E-087E-23F9-776C-578240BF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48" y="2547257"/>
            <a:ext cx="6458316" cy="35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17CA35-16E8-39F1-B302-7F660FBE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10" y="1423755"/>
            <a:ext cx="5118522" cy="465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67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89284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Local </a:t>
            </a:r>
            <a:r>
              <a:rPr lang="es-ES" dirty="0" err="1"/>
              <a:t>database</a:t>
            </a:r>
            <a:r>
              <a:rPr lang="es-ES" dirty="0"/>
              <a:t> (</a:t>
            </a:r>
            <a:r>
              <a:rPr lang="es-ES" dirty="0" err="1"/>
              <a:t>datatypes</a:t>
            </a:r>
            <a:r>
              <a:rPr lang="es-ES" dirty="0"/>
              <a:t>)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DA07EFA-33A3-F683-83B1-74419285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571750"/>
            <a:ext cx="962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4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54604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Local </a:t>
            </a:r>
            <a:r>
              <a:rPr lang="es-ES" dirty="0" err="1"/>
              <a:t>database</a:t>
            </a:r>
            <a:r>
              <a:rPr lang="es-ES" dirty="0"/>
              <a:t> (</a:t>
            </a:r>
            <a:r>
              <a:rPr lang="es-ES" dirty="0" err="1"/>
              <a:t>interaction</a:t>
            </a:r>
            <a:r>
              <a:rPr lang="es-ES" dirty="0"/>
              <a:t>)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2E23C59-0AB3-78CB-D5BF-C8163A91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03" y="2276682"/>
            <a:ext cx="4838155" cy="44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F9D1C15-7BB6-362C-294E-35647BAC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308" y="1409110"/>
            <a:ext cx="4625129" cy="53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8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9695454A-E097-D515-0259-5BEF71D9A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9" b="5080"/>
          <a:stretch/>
        </p:blipFill>
        <p:spPr bwMode="auto">
          <a:xfrm>
            <a:off x="415183" y="3143665"/>
            <a:ext cx="11361633" cy="245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2670EC-3063-1312-0344-EDC0B4C4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3760"/>
            <a:ext cx="8534401" cy="921158"/>
          </a:xfrm>
        </p:spPr>
        <p:txBody>
          <a:bodyPr/>
          <a:lstStyle/>
          <a:p>
            <a:pPr algn="ctr"/>
            <a:r>
              <a:rPr lang="es-ES" dirty="0"/>
              <a:t>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644DEC-EDCD-5C13-EE4E-7A12714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609986"/>
            <a:ext cx="8534400" cy="32975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Notifications</a:t>
            </a: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B396D78-A62C-1D61-34A5-318BA3C3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28" y="2342873"/>
            <a:ext cx="6172416" cy="63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545756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</TotalTime>
  <Words>122</Words>
  <Application>Microsoft Office PowerPoint</Application>
  <PresentationFormat>Panorámica</PresentationFormat>
  <Paragraphs>32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Sector</vt:lpstr>
      <vt:lpstr>Personal Project -  Gymcross</vt:lpstr>
      <vt:lpstr>Our Project</vt:lpstr>
      <vt:lpstr>Our Project</vt:lpstr>
      <vt:lpstr>selected functionalities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Project -  Gymcross</dc:title>
  <dc:creator>Pablo Rubio Asensi</dc:creator>
  <cp:lastModifiedBy>Pablo Rubio Asensi</cp:lastModifiedBy>
  <cp:revision>4</cp:revision>
  <dcterms:created xsi:type="dcterms:W3CDTF">2023-05-28T07:19:35Z</dcterms:created>
  <dcterms:modified xsi:type="dcterms:W3CDTF">2023-05-28T09:26:29Z</dcterms:modified>
</cp:coreProperties>
</file>